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_rels/presentation.xml.rels" ContentType="application/vnd.openxmlformats-package.relationship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9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s/slide1.xml" ContentType="application/vnd.openxmlformats-officedocument.presentationml.slide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/>
  <p:notesSz cx="7772400" cy="100584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sldNum" idx="1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2CCF39D-602D-4C1F-AD99-E9A371259B12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7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39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3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7800" cy="2981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HEAD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2150640"/>
            <a:ext cx="8517960" cy="839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36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ldNum" idx="2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92D4F1B-B4CF-4FEA-AB2E-35F776B5F32A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7800" cy="2981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_AND_BOD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11760" y="444600"/>
            <a:ext cx="8517960" cy="57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311760" y="1152000"/>
            <a:ext cx="8517960" cy="3413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sldNum" idx="3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1AA90C4C-FA45-4588-A088-5F78962BBD1C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_AND_TWO_COLUMNS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11760" y="444600"/>
            <a:ext cx="8517960" cy="57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311760" y="1152000"/>
            <a:ext cx="3997440" cy="3413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4832280" y="1152000"/>
            <a:ext cx="3997440" cy="34138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4"/>
          <p:cNvSpPr>
            <a:spLocks noGrp="1"/>
          </p:cNvSpPr>
          <p:nvPr>
            <p:ph type="sldNum" idx="4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836535A-F3E4-4881-875D-0124F6F1855C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_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311760" y="444600"/>
            <a:ext cx="8517960" cy="570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lnSpcReduction="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ldNum" idx="5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9BB2651-52DC-4D3E-B595-53132E3AF24C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7800" cy="2981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ONE_COLUMN_TEX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311760" y="555120"/>
            <a:ext cx="2805480" cy="753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 fontScale="92500" lnSpcReduction="19999"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11760" y="1389240"/>
            <a:ext cx="2805480" cy="31770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325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sldNum" idx="6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DE667083-FB1C-4CCE-8F0A-CC3B786D94E8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IN_POIN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490320" y="449640"/>
            <a:ext cx="6365160" cy="4088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sldNum" idx="7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9587357-C637-4729-8032-8D9B73BDC2F2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7800" cy="29815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3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2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4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2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_TITLE_AND_DESCRIPTION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36;p9"/>
          <p:cNvSpPr/>
          <p:nvPr/>
        </p:nvSpPr>
        <p:spPr>
          <a:xfrm>
            <a:off x="4572000" y="360"/>
            <a:ext cx="4569480" cy="5141160"/>
          </a:xfrm>
          <a:prstGeom prst="rect">
            <a:avLst/>
          </a:prstGeom>
          <a:solidFill>
            <a:schemeClr val="lt2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>
              <a:lnSpc>
                <a:spcPct val="100000"/>
              </a:lnSpc>
              <a:tabLst>
                <a:tab algn="l" pos="0"/>
              </a:tabLst>
            </a:pP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65680" y="1232640"/>
            <a:ext cx="4042800" cy="1479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4939560" y="723600"/>
            <a:ext cx="3834360" cy="36925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 fontScale="85000" lnSpcReduction="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sldNum" idx="8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20BEF9C4-E00C-4C0E-80C5-5D590F4ECA5E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APTION_ONLY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body"/>
          </p:nvPr>
        </p:nvSpPr>
        <p:spPr>
          <a:xfrm>
            <a:off x="311760" y="4230360"/>
            <a:ext cx="5996160" cy="6026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 fontScale="25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sldNum" idx="9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E6D69132-E084-4949-B818-2998B3F6B816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title"/>
          </p:nvPr>
        </p:nvSpPr>
        <p:spPr>
          <a:xfrm>
            <a:off x="457200" y="204840"/>
            <a:ext cx="8227800" cy="8571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439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439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TITLE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311760" y="744120"/>
            <a:ext cx="8517960" cy="2050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5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sldNum" idx="10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5AE9B6A-12C1-497F-9FB9-72F001A72441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457200" y="1203120"/>
            <a:ext cx="8227080" cy="298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Default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311760" y="744120"/>
            <a:ext cx="8517960" cy="2050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52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title text format</a:t>
            </a:r>
            <a:endParaRPr b="0" lang="en-US" sz="52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sldNum" idx="11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0446FA9D-CBD2-4DB1-A192-0C5D058568DB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457200" y="1203120"/>
            <a:ext cx="8227080" cy="2980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4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4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IG_NUMBER"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311760" y="1105920"/>
            <a:ext cx="8517960" cy="19609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b">
            <a:normAutofit lnSpcReduction="9999"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0" strike="noStrike" u="none">
                <a:solidFill>
                  <a:schemeClr val="dk1"/>
                </a:solidFill>
                <a:effectLst/>
                <a:uFillTx/>
                <a:latin typeface="Arial"/>
                <a:ea typeface="Arial"/>
              </a:rPr>
              <a:t>xx%</a:t>
            </a:r>
            <a:endParaRPr b="0" lang="en-US" sz="120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311760" y="3151800"/>
            <a:ext cx="8517960" cy="1298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t">
            <a:normAutofit fontScale="40000" lnSpcReduction="19999"/>
          </a:bodyPr>
          <a:p>
            <a:pPr marL="432000" indent="-324000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Click to edit the outline text format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1" marL="864000" indent="-324000">
              <a:lnSpc>
                <a:spcPct val="10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Second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2" marL="1296000" indent="-288000">
              <a:lnSpc>
                <a:spcPct val="10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Third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3" marL="1728000" indent="-216000">
              <a:lnSpc>
                <a:spcPct val="10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Fourth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4" marL="2160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Fifth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5" marL="2592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Sixth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lvl="6" marL="3024000" indent="-216000">
              <a:lnSpc>
                <a:spcPct val="10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trike="noStrike" u="none">
                <a:solidFill>
                  <a:srgbClr val="000000"/>
                </a:solidFill>
                <a:effectLst/>
                <a:uFillTx/>
                <a:latin typeface="Arial"/>
              </a:rPr>
              <a:t>Seventh Outline Level</a:t>
            </a:r>
            <a:endParaRPr b="0" lang="en-US" sz="18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sldNum" idx="12"/>
          </p:nvPr>
        </p:nvSpPr>
        <p:spPr>
          <a:xfrm>
            <a:off x="8472600" y="4662720"/>
            <a:ext cx="546120" cy="39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9D91EB32-E2E1-468D-8303-AB07F5612E41}" type="slidenum">
              <a:rPr b="0" lang="en" sz="1000" strike="noStrike" u="none">
                <a:solidFill>
                  <a:schemeClr val="dk2"/>
                </a:solidFill>
                <a:effectLst/>
                <a:uFillTx/>
                <a:latin typeface="Arial"/>
                <a:ea typeface="Arial"/>
              </a:rPr>
              <a:t>&lt;number&gt;</a:t>
            </a:fld>
            <a:endParaRPr b="0" lang="en-US" sz="1000" strike="noStrike" u="non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333333"/>
            </a:gs>
            <a:gs pos="100000">
              <a:srgbClr val="cccccc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311760" y="742680"/>
            <a:ext cx="8517960" cy="314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 anchorCtr="1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0" strike="noStrike" u="none">
                <a:solidFill>
                  <a:srgbClr val="ffffff"/>
                </a:solidFill>
                <a:effectLst/>
                <a:uFillTx/>
                <a:latin typeface="mali"/>
              </a:rPr>
              <a:t>Jesus: </a:t>
            </a:r>
            <a:br>
              <a:rPr sz="8000"/>
            </a:br>
            <a:r>
              <a:rPr b="0" lang="en-US" sz="6600" strike="noStrike" u="none">
                <a:solidFill>
                  <a:srgbClr val="ffffff"/>
                </a:solidFill>
                <a:effectLst/>
                <a:uFillTx/>
                <a:latin typeface="mali"/>
              </a:rPr>
              <a:t>Greater Than Moses</a:t>
            </a:r>
            <a:endParaRPr b="0" lang="en-US" sz="6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383d3c"/>
            </a:gs>
            <a:gs pos="100000">
              <a:srgbClr val="b4c7dc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311760" y="1308240"/>
            <a:ext cx="8517960" cy="25254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5470" strike="noStrike" u="none">
                <a:solidFill>
                  <a:schemeClr val="dk1"/>
                </a:solidFill>
                <a:effectLst/>
                <a:uFillTx/>
                <a:latin typeface="Mali"/>
                <a:ea typeface="Mali"/>
              </a:rPr>
              <a:t>BIRTH</a:t>
            </a:r>
            <a:endParaRPr b="0" lang="en-US" sz="1547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492300"/>
            </a:gs>
            <a:gs pos="100000">
              <a:srgbClr val="ffb66c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311760" y="965160"/>
            <a:ext cx="8517960" cy="32112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20590" strike="noStrike" u="none">
                <a:solidFill>
                  <a:schemeClr val="dk1"/>
                </a:solidFill>
                <a:effectLst/>
                <a:uFillTx/>
                <a:latin typeface="Mali"/>
                <a:ea typeface="Mali"/>
              </a:rPr>
              <a:t>LAW</a:t>
            </a:r>
            <a:endParaRPr b="0" lang="en-US" sz="2059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224b12"/>
            </a:gs>
            <a:gs pos="100000">
              <a:srgbClr val="afd095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311760" y="1079640"/>
            <a:ext cx="8517960" cy="2982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0350" strike="noStrike" u="none">
                <a:solidFill>
                  <a:schemeClr val="dk1"/>
                </a:solidFill>
                <a:effectLst/>
                <a:uFillTx/>
                <a:latin typeface="Mali"/>
                <a:ea typeface="Mali"/>
              </a:rPr>
              <a:t>PROVISION</a:t>
            </a:r>
            <a:endParaRPr b="0" lang="en-US" sz="103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8d281e"/>
            </a:gs>
            <a:gs pos="100000">
              <a:srgbClr val="ffa6a6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311760" y="1079640"/>
            <a:ext cx="8517960" cy="298260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" sz="10350" strike="noStrike" u="none">
                <a:solidFill>
                  <a:schemeClr val="dk1"/>
                </a:solidFill>
                <a:effectLst/>
                <a:uFillTx/>
                <a:latin typeface="Mali"/>
                <a:ea typeface="Mali"/>
              </a:rPr>
              <a:t>SALVATION</a:t>
            </a:r>
            <a:endParaRPr b="0" lang="en-US" sz="1035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333333"/>
            </a:gs>
            <a:gs pos="100000">
              <a:srgbClr val="cccccc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311760" y="742680"/>
            <a:ext cx="8517960" cy="3143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 anchorCtr="1">
            <a:spAutoFit/>
          </a:bodyPr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8000" strike="noStrike" u="none">
                <a:solidFill>
                  <a:srgbClr val="ffffff"/>
                </a:solidFill>
                <a:effectLst/>
                <a:uFillTx/>
                <a:latin typeface="mali"/>
              </a:rPr>
              <a:t>Jesus: </a:t>
            </a:r>
            <a:br>
              <a:rPr sz="8000"/>
            </a:br>
            <a:r>
              <a:rPr b="0" lang="en-US" sz="6600" strike="noStrike" u="none">
                <a:solidFill>
                  <a:srgbClr val="ffffff"/>
                </a:solidFill>
                <a:effectLst/>
                <a:uFillTx/>
                <a:latin typeface="mali"/>
              </a:rPr>
              <a:t>Greater Than Moses</a:t>
            </a:r>
            <a:endParaRPr b="0" lang="en-US" sz="6600" strike="noStrike" u="non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808080"/>
            </a:gs>
            <a:gs pos="100000">
              <a:srgbClr val="ffffff"/>
            </a:gs>
          </a:gsLst>
          <a:lin ang="36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4"/>
          <p:cNvSpPr/>
          <p:nvPr/>
        </p:nvSpPr>
        <p:spPr>
          <a:xfrm>
            <a:off x="0" y="100800"/>
            <a:ext cx="9143640" cy="4941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 anchorCtr="1">
            <a:spAutoFit/>
          </a:bodyPr>
          <a:p>
            <a:pPr>
              <a:lnSpc>
                <a:spcPct val="115000"/>
              </a:lnSpc>
            </a:pP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Mali"/>
                <a:ea typeface="Noto Sans CJK SC"/>
              </a:rPr>
              <a:t>Men:</a:t>
            </a:r>
            <a:r>
              <a:rPr b="0" lang="en-US" sz="3000" strike="noStrike" u="none">
                <a:solidFill>
                  <a:srgbClr val="000000"/>
                </a:solidFill>
                <a:effectLst/>
                <a:uFillTx/>
                <a:latin typeface="Mali"/>
                <a:ea typeface="Noto Sans CJK SC"/>
              </a:rPr>
              <a:t> </a:t>
            </a:r>
            <a:r>
              <a:rPr b="0" lang="en-US" sz="3600" strike="noStrike" u="none">
                <a:solidFill>
                  <a:srgbClr val="000000"/>
                </a:solidFill>
                <a:effectLst/>
                <a:uFillTx/>
                <a:latin typeface="Mali"/>
                <a:ea typeface="Noto Sans CJK SC"/>
              </a:rPr>
              <a:t>In Christ we live and die and rise again. Let heaven be glad and sing “Amen, amen!”</a:t>
            </a:r>
            <a:br>
              <a:rPr sz="3700"/>
            </a:br>
            <a:br>
              <a:rPr sz="3000"/>
            </a:br>
            <a:r>
              <a:rPr b="0" lang="en-US" sz="2000" strike="noStrike" u="none">
                <a:solidFill>
                  <a:srgbClr val="000000"/>
                </a:solidFill>
                <a:effectLst/>
                <a:uFillTx/>
                <a:latin typeface="Mali"/>
                <a:ea typeface="Noto Sans CJK SC"/>
              </a:rPr>
              <a:t>Ladies:</a:t>
            </a:r>
            <a:r>
              <a:rPr b="0" lang="en-US" sz="3000" strike="noStrike" u="none">
                <a:solidFill>
                  <a:srgbClr val="000000"/>
                </a:solidFill>
                <a:effectLst/>
                <a:uFillTx/>
                <a:latin typeface="Mali"/>
                <a:ea typeface="Noto Sans CJK SC"/>
              </a:rPr>
              <a:t> </a:t>
            </a:r>
            <a:r>
              <a:rPr b="0" lang="en-US" sz="3600" strike="noStrike" u="none">
                <a:solidFill>
                  <a:srgbClr val="000000"/>
                </a:solidFill>
                <a:effectLst/>
                <a:uFillTx/>
                <a:latin typeface="Mali"/>
                <a:ea typeface="Noto Sans CJK SC"/>
              </a:rPr>
              <a:t>In Christ we live and in Christ we die and in Christ we rise up again. Let heaven be glad and let earth rejoice and sing “Alleluia, amen!”</a:t>
            </a:r>
            <a:endParaRPr b="0" lang="en-US" sz="3600" strike="noStrike" u="non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 pitchFamily="0" charset="1"/>
        <a:ea typeface=""/>
        <a:cs typeface=""/>
      </a:majorFont>
      <a:minorFont>
        <a:latin typeface="Arial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1143</TotalTime>
  <Application>LibreOffice/25.2.5.2$Linux_X86_64 LibreOffice_project/520$Build-2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dcterms:modified xsi:type="dcterms:W3CDTF">2025-12-12T18:31:37Z</dcterms:modified>
  <cp:revision>8</cp:revision>
  <dc:subject/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